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94435-5590-4141-B8E6-33704105468D}" v="9" dt="2020-04-30T20:48:49.420"/>
    <p1510:client id="{5298476F-67DF-49D0-A2A2-F8CC3D30F217}" v="76" dt="2020-04-30T20:53:23.695"/>
    <p1510:client id="{627EAFED-8C71-F513-CE4F-363BE4B208A0}" v="662" dt="2020-04-29T15:25:40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елин Петров Бъчваров" userId="S::ipbachvarov18@codingburgas.bg::153356d9-348f-4693-82ee-7c06c9ab62b2" providerId="AD" clId="Web-{13494435-5590-4141-B8E6-33704105468D}"/>
    <pc:docChg chg="addSld modSld">
      <pc:chgData name="Ивелин Петров Бъчваров" userId="S::ipbachvarov18@codingburgas.bg::153356d9-348f-4693-82ee-7c06c9ab62b2" providerId="AD" clId="Web-{13494435-5590-4141-B8E6-33704105468D}" dt="2020-04-30T20:48:49.420" v="8" actId="20577"/>
      <pc:docMkLst>
        <pc:docMk/>
      </pc:docMkLst>
      <pc:sldChg chg="modSp new">
        <pc:chgData name="Ивелин Петров Бъчваров" userId="S::ipbachvarov18@codingburgas.bg::153356d9-348f-4693-82ee-7c06c9ab62b2" providerId="AD" clId="Web-{13494435-5590-4141-B8E6-33704105468D}" dt="2020-04-30T20:48:49.420" v="7" actId="20577"/>
        <pc:sldMkLst>
          <pc:docMk/>
          <pc:sldMk cId="1982609811" sldId="263"/>
        </pc:sldMkLst>
        <pc:spChg chg="mod">
          <ac:chgData name="Ивелин Петров Бъчваров" userId="S::ipbachvarov18@codingburgas.bg::153356d9-348f-4693-82ee-7c06c9ab62b2" providerId="AD" clId="Web-{13494435-5590-4141-B8E6-33704105468D}" dt="2020-04-30T20:48:49.420" v="7" actId="20577"/>
          <ac:spMkLst>
            <pc:docMk/>
            <pc:sldMk cId="1982609811" sldId="263"/>
            <ac:spMk id="2" creationId="{987E143B-7899-4822-AECF-7C9CD6FD87DE}"/>
          </ac:spMkLst>
        </pc:spChg>
      </pc:sldChg>
    </pc:docChg>
  </pc:docChgLst>
  <pc:docChgLst>
    <pc:chgData name="Ивелин Петров Бъчваров" userId="S::ipbachvarov18@codingburgas.bg::153356d9-348f-4693-82ee-7c06c9ab62b2" providerId="AD" clId="Web-{5298476F-67DF-49D0-A2A2-F8CC3D30F217}"/>
    <pc:docChg chg="modSld">
      <pc:chgData name="Ивелин Петров Бъчваров" userId="S::ipbachvarov18@codingburgas.bg::153356d9-348f-4693-82ee-7c06c9ab62b2" providerId="AD" clId="Web-{5298476F-67DF-49D0-A2A2-F8CC3D30F217}" dt="2020-04-30T20:53:35.399" v="79" actId="1076"/>
      <pc:docMkLst>
        <pc:docMk/>
      </pc:docMkLst>
      <pc:sldChg chg="addSp delSp modSp mod setBg">
        <pc:chgData name="Ивелин Петров Бъчваров" userId="S::ipbachvarov18@codingburgas.bg::153356d9-348f-4693-82ee-7c06c9ab62b2" providerId="AD" clId="Web-{5298476F-67DF-49D0-A2A2-F8CC3D30F217}" dt="2020-04-30T20:53:35.399" v="79" actId="1076"/>
        <pc:sldMkLst>
          <pc:docMk/>
          <pc:sldMk cId="1982609811" sldId="263"/>
        </pc:sldMkLst>
        <pc:spChg chg="mod">
          <ac:chgData name="Ивелин Петров Бъчваров" userId="S::ipbachvarov18@codingburgas.bg::153356d9-348f-4693-82ee-7c06c9ab62b2" providerId="AD" clId="Web-{5298476F-67DF-49D0-A2A2-F8CC3D30F217}" dt="2020-04-30T20:52:25.473" v="73"/>
          <ac:spMkLst>
            <pc:docMk/>
            <pc:sldMk cId="1982609811" sldId="263"/>
            <ac:spMk id="2" creationId="{987E143B-7899-4822-AECF-7C9CD6FD87DE}"/>
          </ac:spMkLst>
        </pc:spChg>
        <pc:spChg chg="del mod">
          <ac:chgData name="Ивелин Петров Бъчваров" userId="S::ipbachvarov18@codingburgas.bg::153356d9-348f-4693-82ee-7c06c9ab62b2" providerId="AD" clId="Web-{5298476F-67DF-49D0-A2A2-F8CC3D30F217}" dt="2020-04-30T20:52:08.409" v="68"/>
          <ac:spMkLst>
            <pc:docMk/>
            <pc:sldMk cId="1982609811" sldId="263"/>
            <ac:spMk id="3" creationId="{20BDBA50-9F7D-4074-B22E-C373D68003B0}"/>
          </ac:spMkLst>
        </pc:spChg>
        <pc:spChg chg="add del mod">
          <ac:chgData name="Ивелин Петров Бъчваров" userId="S::ipbachvarov18@codingburgas.bg::153356d9-348f-4693-82ee-7c06c9ab62b2" providerId="AD" clId="Web-{5298476F-67DF-49D0-A2A2-F8CC3D30F217}" dt="2020-04-30T20:50:45.607" v="10"/>
          <ac:spMkLst>
            <pc:docMk/>
            <pc:sldMk cId="1982609811" sldId="263"/>
            <ac:spMk id="4" creationId="{897125D3-1FED-4F1C-8ECA-59F583A4205D}"/>
          </ac:spMkLst>
        </pc:spChg>
        <pc:spChg chg="add del">
          <ac:chgData name="Ивелин Петров Бъчваров" userId="S::ipbachvarov18@codingburgas.bg::153356d9-348f-4693-82ee-7c06c9ab62b2" providerId="AD" clId="Web-{5298476F-67DF-49D0-A2A2-F8CC3D30F217}" dt="2020-04-30T20:52:25.348" v="72"/>
          <ac:spMkLst>
            <pc:docMk/>
            <pc:sldMk cId="1982609811" sldId="263"/>
            <ac:spMk id="7" creationId="{A7CA9E50-B76A-428A-92C9-9BAC41446DEA}"/>
          </ac:spMkLst>
        </pc:spChg>
        <pc:spChg chg="add del">
          <ac:chgData name="Ивелин Петров Бъчваров" userId="S::ipbachvarov18@codingburgas.bg::153356d9-348f-4693-82ee-7c06c9ab62b2" providerId="AD" clId="Web-{5298476F-67DF-49D0-A2A2-F8CC3D30F217}" dt="2020-04-30T20:52:25.348" v="72"/>
          <ac:spMkLst>
            <pc:docMk/>
            <pc:sldMk cId="1982609811" sldId="263"/>
            <ac:spMk id="8" creationId="{C85E3F79-81BB-4454-A267-DDCA4282462A}"/>
          </ac:spMkLst>
        </pc:spChg>
        <pc:spChg chg="add del">
          <ac:chgData name="Ивелин Петров Бъчваров" userId="S::ipbachvarov18@codingburgas.bg::153356d9-348f-4693-82ee-7c06c9ab62b2" providerId="AD" clId="Web-{5298476F-67DF-49D0-A2A2-F8CC3D30F217}" dt="2020-04-30T20:53:23.695" v="77"/>
          <ac:spMkLst>
            <pc:docMk/>
            <pc:sldMk cId="1982609811" sldId="263"/>
            <ac:spMk id="9" creationId="{95F11533-723E-420D-A991-D376E739358E}"/>
          </ac:spMkLst>
        </pc:spChg>
        <pc:spChg chg="add del">
          <ac:chgData name="Ивелин Петров Бъчваров" userId="S::ipbachvarov18@codingburgas.bg::153356d9-348f-4693-82ee-7c06c9ab62b2" providerId="AD" clId="Web-{5298476F-67DF-49D0-A2A2-F8CC3D30F217}" dt="2020-04-30T20:52:19.566" v="70"/>
          <ac:spMkLst>
            <pc:docMk/>
            <pc:sldMk cId="1982609811" sldId="263"/>
            <ac:spMk id="10" creationId="{95F11533-723E-420D-A991-D376E739358E}"/>
          </ac:spMkLst>
        </pc:spChg>
        <pc:spChg chg="add del">
          <ac:chgData name="Ивелин Петров Бъчваров" userId="S::ipbachvarov18@codingburgas.bg::153356d9-348f-4693-82ee-7c06c9ab62b2" providerId="AD" clId="Web-{5298476F-67DF-49D0-A2A2-F8CC3D30F217}" dt="2020-04-30T20:52:25.348" v="72"/>
          <ac:spMkLst>
            <pc:docMk/>
            <pc:sldMk cId="1982609811" sldId="263"/>
            <ac:spMk id="14" creationId="{A1F375A4-17F0-4BA7-B751-68BFAAEC4F7F}"/>
          </ac:spMkLst>
        </pc:spChg>
        <pc:spChg chg="add del">
          <ac:chgData name="Ивелин Петров Бъчваров" userId="S::ipbachvarov18@codingburgas.bg::153356d9-348f-4693-82ee-7c06c9ab62b2" providerId="AD" clId="Web-{5298476F-67DF-49D0-A2A2-F8CC3D30F217}" dt="2020-04-30T20:52:25.348" v="72"/>
          <ac:spMkLst>
            <pc:docMk/>
            <pc:sldMk cId="1982609811" sldId="263"/>
            <ac:spMk id="16" creationId="{5D2122D3-4056-4C50-B4AC-74BB2940E216}"/>
          </ac:spMkLst>
        </pc:spChg>
        <pc:spChg chg="add">
          <ac:chgData name="Ивелин Петров Бъчваров" userId="S::ipbachvarov18@codingburgas.bg::153356d9-348f-4693-82ee-7c06c9ab62b2" providerId="AD" clId="Web-{5298476F-67DF-49D0-A2A2-F8CC3D30F217}" dt="2020-04-30T20:53:23.695" v="77"/>
          <ac:spMkLst>
            <pc:docMk/>
            <pc:sldMk cId="1982609811" sldId="263"/>
            <ac:spMk id="23" creationId="{95F11533-723E-420D-A991-D376E739358E}"/>
          </ac:spMkLst>
        </pc:spChg>
        <pc:grpChg chg="add del">
          <ac:chgData name="Ивелин Петров Бъчваров" userId="S::ipbachvarov18@codingburgas.bg::153356d9-348f-4693-82ee-7c06c9ab62b2" providerId="AD" clId="Web-{5298476F-67DF-49D0-A2A2-F8CC3D30F217}" dt="2020-04-30T20:53:23.695" v="77"/>
          <ac:grpSpMkLst>
            <pc:docMk/>
            <pc:sldMk cId="1982609811" sldId="263"/>
            <ac:grpSpMk id="11" creationId="{C60393DE-86F5-4639-9D54-85E166A84348}"/>
          </ac:grpSpMkLst>
        </pc:grpChg>
        <pc:grpChg chg="add del">
          <ac:chgData name="Ивелин Петров Бъчваров" userId="S::ipbachvarov18@codingburgas.bg::153356d9-348f-4693-82ee-7c06c9ab62b2" providerId="AD" clId="Web-{5298476F-67DF-49D0-A2A2-F8CC3D30F217}" dt="2020-04-30T20:52:19.566" v="70"/>
          <ac:grpSpMkLst>
            <pc:docMk/>
            <pc:sldMk cId="1982609811" sldId="263"/>
            <ac:grpSpMk id="12" creationId="{C60393DE-86F5-4639-9D54-85E166A84348}"/>
          </ac:grpSpMkLst>
        </pc:grpChg>
        <pc:grpChg chg="add">
          <ac:chgData name="Ивелин Петров Бъчваров" userId="S::ipbachvarov18@codingburgas.bg::153356d9-348f-4693-82ee-7c06c9ab62b2" providerId="AD" clId="Web-{5298476F-67DF-49D0-A2A2-F8CC3D30F217}" dt="2020-04-30T20:53:23.695" v="77"/>
          <ac:grpSpMkLst>
            <pc:docMk/>
            <pc:sldMk cId="1982609811" sldId="263"/>
            <ac:grpSpMk id="25" creationId="{C60393DE-86F5-4639-9D54-85E166A84348}"/>
          </ac:grpSpMkLst>
        </pc:grpChg>
        <pc:graphicFrameChg chg="add mod modGraphic">
          <ac:chgData name="Ивелин Петров Бъчваров" userId="S::ipbachvarov18@codingburgas.bg::153356d9-348f-4693-82ee-7c06c9ab62b2" providerId="AD" clId="Web-{5298476F-67DF-49D0-A2A2-F8CC3D30F217}" dt="2020-04-30T20:53:35.399" v="79" actId="1076"/>
          <ac:graphicFrameMkLst>
            <pc:docMk/>
            <pc:sldMk cId="1982609811" sldId="263"/>
            <ac:graphicFrameMk id="5" creationId="{267E9281-7817-459F-872E-7FC6DF40A464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93810-4248-45A4-A17C-204BBA9F195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2355D7-161E-46B5-A2D0-0CD3F64D4D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Programs/languages we used in the project</a:t>
          </a:r>
        </a:p>
      </dgm:t>
    </dgm:pt>
    <dgm:pt modelId="{99AB915E-3130-473F-8349-9238804A73F7}" type="parTrans" cxnId="{2E429B3F-B9DD-4E2E-9744-7272A37800B3}">
      <dgm:prSet/>
      <dgm:spPr/>
      <dgm:t>
        <a:bodyPr/>
        <a:lstStyle/>
        <a:p>
          <a:endParaRPr lang="en-US"/>
        </a:p>
      </dgm:t>
    </dgm:pt>
    <dgm:pt modelId="{84F3D2A9-3B9E-4582-875F-244C9BC5DC9A}" type="sibTrans" cxnId="{2E429B3F-B9DD-4E2E-9744-7272A37800B3}">
      <dgm:prSet/>
      <dgm:spPr/>
      <dgm:t>
        <a:bodyPr/>
        <a:lstStyle/>
        <a:p>
          <a:endParaRPr lang="en-US"/>
        </a:p>
      </dgm:t>
    </dgm:pt>
    <dgm:pt modelId="{AF1E53A1-3149-4EC0-AB35-D3EB047404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Resume</a:t>
          </a:r>
        </a:p>
      </dgm:t>
    </dgm:pt>
    <dgm:pt modelId="{67B550E3-345F-4D00-BBF3-AA8BAAA1D4F9}" type="parTrans" cxnId="{BB880C22-0916-469A-B3D1-C76505F9E8FA}">
      <dgm:prSet/>
      <dgm:spPr/>
      <dgm:t>
        <a:bodyPr/>
        <a:lstStyle/>
        <a:p>
          <a:endParaRPr lang="en-US"/>
        </a:p>
      </dgm:t>
    </dgm:pt>
    <dgm:pt modelId="{9E196FB5-D81A-4D8C-A317-B141ADB30C22}" type="sibTrans" cxnId="{BB880C22-0916-469A-B3D1-C76505F9E8FA}">
      <dgm:prSet/>
      <dgm:spPr/>
      <dgm:t>
        <a:bodyPr/>
        <a:lstStyle/>
        <a:p>
          <a:endParaRPr lang="en-US"/>
        </a:p>
      </dgm:t>
    </dgm:pt>
    <dgm:pt modelId="{E3DBAEDE-3ECD-4143-AE88-69D6841F9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Pros and Cons</a:t>
          </a:r>
        </a:p>
      </dgm:t>
    </dgm:pt>
    <dgm:pt modelId="{ACA5B44F-75C7-4431-BEAC-4F61D947798E}" type="parTrans" cxnId="{49A503E0-7486-44F7-BCF3-201B922D56AF}">
      <dgm:prSet/>
      <dgm:spPr/>
      <dgm:t>
        <a:bodyPr/>
        <a:lstStyle/>
        <a:p>
          <a:endParaRPr lang="en-US"/>
        </a:p>
      </dgm:t>
    </dgm:pt>
    <dgm:pt modelId="{34C03050-4364-48D9-97C6-778B4653BD33}" type="sibTrans" cxnId="{49A503E0-7486-44F7-BCF3-201B922D56AF}">
      <dgm:prSet/>
      <dgm:spPr/>
      <dgm:t>
        <a:bodyPr/>
        <a:lstStyle/>
        <a:p>
          <a:endParaRPr lang="en-US"/>
        </a:p>
      </dgm:t>
    </dgm:pt>
    <dgm:pt modelId="{2C34104F-7389-4ADA-8965-2E3360EABB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we did it ?</a:t>
          </a:r>
        </a:p>
      </dgm:t>
    </dgm:pt>
    <dgm:pt modelId="{EC31923F-EC13-4C41-8CB7-F471A86936B1}" type="parTrans" cxnId="{96B3A9DA-6B06-4F21-A4C0-ACF0F909BDB6}">
      <dgm:prSet/>
      <dgm:spPr/>
      <dgm:t>
        <a:bodyPr/>
        <a:lstStyle/>
        <a:p>
          <a:endParaRPr lang="en-US"/>
        </a:p>
      </dgm:t>
    </dgm:pt>
    <dgm:pt modelId="{703E8B63-1753-44E4-958C-F1FE39433229}" type="sibTrans" cxnId="{96B3A9DA-6B06-4F21-A4C0-ACF0F909BDB6}">
      <dgm:prSet/>
      <dgm:spPr/>
      <dgm:t>
        <a:bodyPr/>
        <a:lstStyle/>
        <a:p>
          <a:endParaRPr lang="en-US"/>
        </a:p>
      </dgm:t>
    </dgm:pt>
    <dgm:pt modelId="{015B6388-6C8B-48F3-B805-76861BB61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plans</a:t>
          </a:r>
        </a:p>
      </dgm:t>
    </dgm:pt>
    <dgm:pt modelId="{3071E96E-80D6-46E3-95A0-D9618E28F246}" type="parTrans" cxnId="{49FB11C2-746F-4C7E-A7C3-05CF8C2C7A6B}">
      <dgm:prSet/>
      <dgm:spPr/>
      <dgm:t>
        <a:bodyPr/>
        <a:lstStyle/>
        <a:p>
          <a:endParaRPr lang="en-US"/>
        </a:p>
      </dgm:t>
    </dgm:pt>
    <dgm:pt modelId="{1460500F-A272-49A5-83EB-48D344A44B34}" type="sibTrans" cxnId="{49FB11C2-746F-4C7E-A7C3-05CF8C2C7A6B}">
      <dgm:prSet/>
      <dgm:spPr/>
      <dgm:t>
        <a:bodyPr/>
        <a:lstStyle/>
        <a:p>
          <a:endParaRPr lang="en-US"/>
        </a:p>
      </dgm:t>
    </dgm:pt>
    <dgm:pt modelId="{A9B409A1-9794-4DDA-A206-876D2F859721}" type="pres">
      <dgm:prSet presAssocID="{44A93810-4248-45A4-A17C-204BBA9F1952}" presName="root" presStyleCnt="0">
        <dgm:presLayoutVars>
          <dgm:dir/>
          <dgm:resizeHandles val="exact"/>
        </dgm:presLayoutVars>
      </dgm:prSet>
      <dgm:spPr/>
    </dgm:pt>
    <dgm:pt modelId="{5DB20C82-68B6-4C1A-BD6D-8E76B3E4B09E}" type="pres">
      <dgm:prSet presAssocID="{0A2355D7-161E-46B5-A2D0-0CD3F64D4D89}" presName="compNode" presStyleCnt="0"/>
      <dgm:spPr/>
    </dgm:pt>
    <dgm:pt modelId="{E3BD64FF-34A0-4058-BF14-45FD314B5150}" type="pres">
      <dgm:prSet presAssocID="{0A2355D7-161E-46B5-A2D0-0CD3F64D4D8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794AF69-3032-44C6-A8BA-5D1E49D61DEA}" type="pres">
      <dgm:prSet presAssocID="{0A2355D7-161E-46B5-A2D0-0CD3F64D4D89}" presName="spaceRect" presStyleCnt="0"/>
      <dgm:spPr/>
    </dgm:pt>
    <dgm:pt modelId="{F043339C-A6C7-4AB6-A98A-97914DF9373D}" type="pres">
      <dgm:prSet presAssocID="{0A2355D7-161E-46B5-A2D0-0CD3F64D4D89}" presName="textRect" presStyleLbl="revTx" presStyleIdx="0" presStyleCnt="5">
        <dgm:presLayoutVars>
          <dgm:chMax val="1"/>
          <dgm:chPref val="1"/>
        </dgm:presLayoutVars>
      </dgm:prSet>
      <dgm:spPr/>
    </dgm:pt>
    <dgm:pt modelId="{220D9C55-961A-4876-8AEC-5F6AA69BD33A}" type="pres">
      <dgm:prSet presAssocID="{84F3D2A9-3B9E-4582-875F-244C9BC5DC9A}" presName="sibTrans" presStyleCnt="0"/>
      <dgm:spPr/>
    </dgm:pt>
    <dgm:pt modelId="{8B010FE6-A892-4CC8-9E99-2214D24468D6}" type="pres">
      <dgm:prSet presAssocID="{AF1E53A1-3149-4EC0-AB35-D3EB04740473}" presName="compNode" presStyleCnt="0"/>
      <dgm:spPr/>
    </dgm:pt>
    <dgm:pt modelId="{56D5451F-5E79-4C00-8FC9-64BAF1E1AA43}" type="pres">
      <dgm:prSet presAssocID="{AF1E53A1-3149-4EC0-AB35-D3EB0474047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B4345A8-9FE0-44A9-95DB-FD59ED16890E}" type="pres">
      <dgm:prSet presAssocID="{AF1E53A1-3149-4EC0-AB35-D3EB04740473}" presName="spaceRect" presStyleCnt="0"/>
      <dgm:spPr/>
    </dgm:pt>
    <dgm:pt modelId="{332FB6B6-11AF-4D24-916C-DD6C378FA817}" type="pres">
      <dgm:prSet presAssocID="{AF1E53A1-3149-4EC0-AB35-D3EB04740473}" presName="textRect" presStyleLbl="revTx" presStyleIdx="1" presStyleCnt="5">
        <dgm:presLayoutVars>
          <dgm:chMax val="1"/>
          <dgm:chPref val="1"/>
        </dgm:presLayoutVars>
      </dgm:prSet>
      <dgm:spPr/>
    </dgm:pt>
    <dgm:pt modelId="{40B6D1AC-A5EA-464F-8BE5-0B31E7EB0B2B}" type="pres">
      <dgm:prSet presAssocID="{9E196FB5-D81A-4D8C-A317-B141ADB30C22}" presName="sibTrans" presStyleCnt="0"/>
      <dgm:spPr/>
    </dgm:pt>
    <dgm:pt modelId="{BCD2A166-A518-41B0-9E53-277814FEEAB6}" type="pres">
      <dgm:prSet presAssocID="{E3DBAEDE-3ECD-4143-AE88-69D6841F9D72}" presName="compNode" presStyleCnt="0"/>
      <dgm:spPr/>
    </dgm:pt>
    <dgm:pt modelId="{B98DE8BD-6241-4F32-8130-D6EEC8401C68}" type="pres">
      <dgm:prSet presAssocID="{E3DBAEDE-3ECD-4143-AE88-69D6841F9D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B3D693A-8AC2-448C-81CA-8093592E95D4}" type="pres">
      <dgm:prSet presAssocID="{E3DBAEDE-3ECD-4143-AE88-69D6841F9D72}" presName="spaceRect" presStyleCnt="0"/>
      <dgm:spPr/>
    </dgm:pt>
    <dgm:pt modelId="{B962DF24-D771-4967-A84A-467AE7EE0A55}" type="pres">
      <dgm:prSet presAssocID="{E3DBAEDE-3ECD-4143-AE88-69D6841F9D72}" presName="textRect" presStyleLbl="revTx" presStyleIdx="2" presStyleCnt="5">
        <dgm:presLayoutVars>
          <dgm:chMax val="1"/>
          <dgm:chPref val="1"/>
        </dgm:presLayoutVars>
      </dgm:prSet>
      <dgm:spPr/>
    </dgm:pt>
    <dgm:pt modelId="{BB3DF0CE-81B5-4F20-B44F-7FDA90DA4137}" type="pres">
      <dgm:prSet presAssocID="{34C03050-4364-48D9-97C6-778B4653BD33}" presName="sibTrans" presStyleCnt="0"/>
      <dgm:spPr/>
    </dgm:pt>
    <dgm:pt modelId="{62468173-D55E-4B26-88EC-23A0C30CEDF0}" type="pres">
      <dgm:prSet presAssocID="{2C34104F-7389-4ADA-8965-2E3360EABB62}" presName="compNode" presStyleCnt="0"/>
      <dgm:spPr/>
    </dgm:pt>
    <dgm:pt modelId="{643FBE6E-9104-4AE3-A28D-F6BA83029E67}" type="pres">
      <dgm:prSet presAssocID="{2C34104F-7389-4ADA-8965-2E3360EABB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09A8A9FF-2D3E-4A79-B4E1-33E7A9D4D7A6}" type="pres">
      <dgm:prSet presAssocID="{2C34104F-7389-4ADA-8965-2E3360EABB62}" presName="spaceRect" presStyleCnt="0"/>
      <dgm:spPr/>
    </dgm:pt>
    <dgm:pt modelId="{66104E5F-76DA-499F-BF23-723DC914EE4C}" type="pres">
      <dgm:prSet presAssocID="{2C34104F-7389-4ADA-8965-2E3360EABB62}" presName="textRect" presStyleLbl="revTx" presStyleIdx="3" presStyleCnt="5">
        <dgm:presLayoutVars>
          <dgm:chMax val="1"/>
          <dgm:chPref val="1"/>
        </dgm:presLayoutVars>
      </dgm:prSet>
      <dgm:spPr/>
    </dgm:pt>
    <dgm:pt modelId="{4F90F25B-50BD-4C67-B919-C00E3BB65A3E}" type="pres">
      <dgm:prSet presAssocID="{703E8B63-1753-44E4-958C-F1FE39433229}" presName="sibTrans" presStyleCnt="0"/>
      <dgm:spPr/>
    </dgm:pt>
    <dgm:pt modelId="{AAC29851-B5DE-48AA-91C2-9BAF093B8C47}" type="pres">
      <dgm:prSet presAssocID="{015B6388-6C8B-48F3-B805-76861BB619D3}" presName="compNode" presStyleCnt="0"/>
      <dgm:spPr/>
    </dgm:pt>
    <dgm:pt modelId="{6AD22A97-3E7A-4B67-A791-7849B4CB5A0B}" type="pres">
      <dgm:prSet presAssocID="{015B6388-6C8B-48F3-B805-76861BB619D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13E2B32-AE73-4424-8EC7-7963FE9683DF}" type="pres">
      <dgm:prSet presAssocID="{015B6388-6C8B-48F3-B805-76861BB619D3}" presName="spaceRect" presStyleCnt="0"/>
      <dgm:spPr/>
    </dgm:pt>
    <dgm:pt modelId="{A473C140-0E60-47DF-B964-6D2B0CB6F0A0}" type="pres">
      <dgm:prSet presAssocID="{015B6388-6C8B-48F3-B805-76861BB619D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B880C22-0916-469A-B3D1-C76505F9E8FA}" srcId="{44A93810-4248-45A4-A17C-204BBA9F1952}" destId="{AF1E53A1-3149-4EC0-AB35-D3EB04740473}" srcOrd="1" destOrd="0" parTransId="{67B550E3-345F-4D00-BBF3-AA8BAAA1D4F9}" sibTransId="{9E196FB5-D81A-4D8C-A317-B141ADB30C22}"/>
    <dgm:cxn modelId="{BF191B23-75AA-4DDA-BD65-E846308E23B3}" type="presOf" srcId="{AF1E53A1-3149-4EC0-AB35-D3EB04740473}" destId="{332FB6B6-11AF-4D24-916C-DD6C378FA817}" srcOrd="0" destOrd="0" presId="urn:microsoft.com/office/officeart/2018/2/layout/IconLabelList"/>
    <dgm:cxn modelId="{4FAD3824-5F36-478D-B065-B19A14923557}" type="presOf" srcId="{E3DBAEDE-3ECD-4143-AE88-69D6841F9D72}" destId="{B962DF24-D771-4967-A84A-467AE7EE0A55}" srcOrd="0" destOrd="0" presId="urn:microsoft.com/office/officeart/2018/2/layout/IconLabelList"/>
    <dgm:cxn modelId="{F3FB6C26-B026-4242-B68D-A6EBB27B7EB7}" type="presOf" srcId="{44A93810-4248-45A4-A17C-204BBA9F1952}" destId="{A9B409A1-9794-4DDA-A206-876D2F859721}" srcOrd="0" destOrd="0" presId="urn:microsoft.com/office/officeart/2018/2/layout/IconLabelList"/>
    <dgm:cxn modelId="{2E429B3F-B9DD-4E2E-9744-7272A37800B3}" srcId="{44A93810-4248-45A4-A17C-204BBA9F1952}" destId="{0A2355D7-161E-46B5-A2D0-0CD3F64D4D89}" srcOrd="0" destOrd="0" parTransId="{99AB915E-3130-473F-8349-9238804A73F7}" sibTransId="{84F3D2A9-3B9E-4582-875F-244C9BC5DC9A}"/>
    <dgm:cxn modelId="{DE1C2759-4E95-4317-A527-2AE94B6301CF}" type="presOf" srcId="{015B6388-6C8B-48F3-B805-76861BB619D3}" destId="{A473C140-0E60-47DF-B964-6D2B0CB6F0A0}" srcOrd="0" destOrd="0" presId="urn:microsoft.com/office/officeart/2018/2/layout/IconLabelList"/>
    <dgm:cxn modelId="{2DFB95B3-EAC8-43AF-A4A9-B05E5CB7A24F}" type="presOf" srcId="{2C34104F-7389-4ADA-8965-2E3360EABB62}" destId="{66104E5F-76DA-499F-BF23-723DC914EE4C}" srcOrd="0" destOrd="0" presId="urn:microsoft.com/office/officeart/2018/2/layout/IconLabelList"/>
    <dgm:cxn modelId="{49FB11C2-746F-4C7E-A7C3-05CF8C2C7A6B}" srcId="{44A93810-4248-45A4-A17C-204BBA9F1952}" destId="{015B6388-6C8B-48F3-B805-76861BB619D3}" srcOrd="4" destOrd="0" parTransId="{3071E96E-80D6-46E3-95A0-D9618E28F246}" sibTransId="{1460500F-A272-49A5-83EB-48D344A44B34}"/>
    <dgm:cxn modelId="{96B3A9DA-6B06-4F21-A4C0-ACF0F909BDB6}" srcId="{44A93810-4248-45A4-A17C-204BBA9F1952}" destId="{2C34104F-7389-4ADA-8965-2E3360EABB62}" srcOrd="3" destOrd="0" parTransId="{EC31923F-EC13-4C41-8CB7-F471A86936B1}" sibTransId="{703E8B63-1753-44E4-958C-F1FE39433229}"/>
    <dgm:cxn modelId="{49A503E0-7486-44F7-BCF3-201B922D56AF}" srcId="{44A93810-4248-45A4-A17C-204BBA9F1952}" destId="{E3DBAEDE-3ECD-4143-AE88-69D6841F9D72}" srcOrd="2" destOrd="0" parTransId="{ACA5B44F-75C7-4431-BEAC-4F61D947798E}" sibTransId="{34C03050-4364-48D9-97C6-778B4653BD33}"/>
    <dgm:cxn modelId="{E2EDFEF6-2586-4D45-951E-4014E871A154}" type="presOf" srcId="{0A2355D7-161E-46B5-A2D0-0CD3F64D4D89}" destId="{F043339C-A6C7-4AB6-A98A-97914DF9373D}" srcOrd="0" destOrd="0" presId="urn:microsoft.com/office/officeart/2018/2/layout/IconLabelList"/>
    <dgm:cxn modelId="{72604558-1521-4B6D-95EB-F48496149401}" type="presParOf" srcId="{A9B409A1-9794-4DDA-A206-876D2F859721}" destId="{5DB20C82-68B6-4C1A-BD6D-8E76B3E4B09E}" srcOrd="0" destOrd="0" presId="urn:microsoft.com/office/officeart/2018/2/layout/IconLabelList"/>
    <dgm:cxn modelId="{A94AFF8E-80B8-4B3B-92FD-3DD09320886A}" type="presParOf" srcId="{5DB20C82-68B6-4C1A-BD6D-8E76B3E4B09E}" destId="{E3BD64FF-34A0-4058-BF14-45FD314B5150}" srcOrd="0" destOrd="0" presId="urn:microsoft.com/office/officeart/2018/2/layout/IconLabelList"/>
    <dgm:cxn modelId="{05AFA23E-862A-4D0E-8588-C719D9CF6704}" type="presParOf" srcId="{5DB20C82-68B6-4C1A-BD6D-8E76B3E4B09E}" destId="{7794AF69-3032-44C6-A8BA-5D1E49D61DEA}" srcOrd="1" destOrd="0" presId="urn:microsoft.com/office/officeart/2018/2/layout/IconLabelList"/>
    <dgm:cxn modelId="{4050A893-C5B3-451A-8442-9C65ECD5DBCA}" type="presParOf" srcId="{5DB20C82-68B6-4C1A-BD6D-8E76B3E4B09E}" destId="{F043339C-A6C7-4AB6-A98A-97914DF9373D}" srcOrd="2" destOrd="0" presId="urn:microsoft.com/office/officeart/2018/2/layout/IconLabelList"/>
    <dgm:cxn modelId="{296C86F4-0E50-4656-9944-BFDB2758CE78}" type="presParOf" srcId="{A9B409A1-9794-4DDA-A206-876D2F859721}" destId="{220D9C55-961A-4876-8AEC-5F6AA69BD33A}" srcOrd="1" destOrd="0" presId="urn:microsoft.com/office/officeart/2018/2/layout/IconLabelList"/>
    <dgm:cxn modelId="{7256DB80-D22B-4E4D-95C2-04C1AA88F9C9}" type="presParOf" srcId="{A9B409A1-9794-4DDA-A206-876D2F859721}" destId="{8B010FE6-A892-4CC8-9E99-2214D24468D6}" srcOrd="2" destOrd="0" presId="urn:microsoft.com/office/officeart/2018/2/layout/IconLabelList"/>
    <dgm:cxn modelId="{1598153A-74CD-43C6-9661-497D82ED4B19}" type="presParOf" srcId="{8B010FE6-A892-4CC8-9E99-2214D24468D6}" destId="{56D5451F-5E79-4C00-8FC9-64BAF1E1AA43}" srcOrd="0" destOrd="0" presId="urn:microsoft.com/office/officeart/2018/2/layout/IconLabelList"/>
    <dgm:cxn modelId="{ED162A74-6E3B-4F69-971F-519CDABB7533}" type="presParOf" srcId="{8B010FE6-A892-4CC8-9E99-2214D24468D6}" destId="{9B4345A8-9FE0-44A9-95DB-FD59ED16890E}" srcOrd="1" destOrd="0" presId="urn:microsoft.com/office/officeart/2018/2/layout/IconLabelList"/>
    <dgm:cxn modelId="{BF0F45C9-A8D8-444E-863B-C27E35A73514}" type="presParOf" srcId="{8B010FE6-A892-4CC8-9E99-2214D24468D6}" destId="{332FB6B6-11AF-4D24-916C-DD6C378FA817}" srcOrd="2" destOrd="0" presId="urn:microsoft.com/office/officeart/2018/2/layout/IconLabelList"/>
    <dgm:cxn modelId="{6093FD89-4E28-4BD0-A747-342D1F8D0890}" type="presParOf" srcId="{A9B409A1-9794-4DDA-A206-876D2F859721}" destId="{40B6D1AC-A5EA-464F-8BE5-0B31E7EB0B2B}" srcOrd="3" destOrd="0" presId="urn:microsoft.com/office/officeart/2018/2/layout/IconLabelList"/>
    <dgm:cxn modelId="{AFC61991-82A4-41DF-83C1-311F8D8D2C35}" type="presParOf" srcId="{A9B409A1-9794-4DDA-A206-876D2F859721}" destId="{BCD2A166-A518-41B0-9E53-277814FEEAB6}" srcOrd="4" destOrd="0" presId="urn:microsoft.com/office/officeart/2018/2/layout/IconLabelList"/>
    <dgm:cxn modelId="{FE78757B-33C8-4E50-91D8-0E2A42A000CB}" type="presParOf" srcId="{BCD2A166-A518-41B0-9E53-277814FEEAB6}" destId="{B98DE8BD-6241-4F32-8130-D6EEC8401C68}" srcOrd="0" destOrd="0" presId="urn:microsoft.com/office/officeart/2018/2/layout/IconLabelList"/>
    <dgm:cxn modelId="{6C5B0EAC-71F4-4EFD-9856-B9797304C3F9}" type="presParOf" srcId="{BCD2A166-A518-41B0-9E53-277814FEEAB6}" destId="{CB3D693A-8AC2-448C-81CA-8093592E95D4}" srcOrd="1" destOrd="0" presId="urn:microsoft.com/office/officeart/2018/2/layout/IconLabelList"/>
    <dgm:cxn modelId="{322435C8-8244-452E-B5D1-3B4AFFA0BA6D}" type="presParOf" srcId="{BCD2A166-A518-41B0-9E53-277814FEEAB6}" destId="{B962DF24-D771-4967-A84A-467AE7EE0A55}" srcOrd="2" destOrd="0" presId="urn:microsoft.com/office/officeart/2018/2/layout/IconLabelList"/>
    <dgm:cxn modelId="{11FF7572-395C-4E34-AF61-001015AF97AC}" type="presParOf" srcId="{A9B409A1-9794-4DDA-A206-876D2F859721}" destId="{BB3DF0CE-81B5-4F20-B44F-7FDA90DA4137}" srcOrd="5" destOrd="0" presId="urn:microsoft.com/office/officeart/2018/2/layout/IconLabelList"/>
    <dgm:cxn modelId="{9E222733-5B74-4035-A22E-71829FA87822}" type="presParOf" srcId="{A9B409A1-9794-4DDA-A206-876D2F859721}" destId="{62468173-D55E-4B26-88EC-23A0C30CEDF0}" srcOrd="6" destOrd="0" presId="urn:microsoft.com/office/officeart/2018/2/layout/IconLabelList"/>
    <dgm:cxn modelId="{3132B245-57A0-4DFA-9A39-6A10298C79E3}" type="presParOf" srcId="{62468173-D55E-4B26-88EC-23A0C30CEDF0}" destId="{643FBE6E-9104-4AE3-A28D-F6BA83029E67}" srcOrd="0" destOrd="0" presId="urn:microsoft.com/office/officeart/2018/2/layout/IconLabelList"/>
    <dgm:cxn modelId="{0AC663FE-91A2-49C3-A766-2F637039ECE3}" type="presParOf" srcId="{62468173-D55E-4B26-88EC-23A0C30CEDF0}" destId="{09A8A9FF-2D3E-4A79-B4E1-33E7A9D4D7A6}" srcOrd="1" destOrd="0" presId="urn:microsoft.com/office/officeart/2018/2/layout/IconLabelList"/>
    <dgm:cxn modelId="{2919AC3F-E501-43BA-910D-095EDF72F5C9}" type="presParOf" srcId="{62468173-D55E-4B26-88EC-23A0C30CEDF0}" destId="{66104E5F-76DA-499F-BF23-723DC914EE4C}" srcOrd="2" destOrd="0" presId="urn:microsoft.com/office/officeart/2018/2/layout/IconLabelList"/>
    <dgm:cxn modelId="{376054D9-A250-46AA-A6A4-7EA8F595D298}" type="presParOf" srcId="{A9B409A1-9794-4DDA-A206-876D2F859721}" destId="{4F90F25B-50BD-4C67-B919-C00E3BB65A3E}" srcOrd="7" destOrd="0" presId="urn:microsoft.com/office/officeart/2018/2/layout/IconLabelList"/>
    <dgm:cxn modelId="{09658B7B-ACE0-454A-A08A-E25AD3C600BE}" type="presParOf" srcId="{A9B409A1-9794-4DDA-A206-876D2F859721}" destId="{AAC29851-B5DE-48AA-91C2-9BAF093B8C47}" srcOrd="8" destOrd="0" presId="urn:microsoft.com/office/officeart/2018/2/layout/IconLabelList"/>
    <dgm:cxn modelId="{66188F9D-031F-4675-92B5-3399F32B4676}" type="presParOf" srcId="{AAC29851-B5DE-48AA-91C2-9BAF093B8C47}" destId="{6AD22A97-3E7A-4B67-A791-7849B4CB5A0B}" srcOrd="0" destOrd="0" presId="urn:microsoft.com/office/officeart/2018/2/layout/IconLabelList"/>
    <dgm:cxn modelId="{842832D1-29F8-4703-A03E-2DABEF216F96}" type="presParOf" srcId="{AAC29851-B5DE-48AA-91C2-9BAF093B8C47}" destId="{813E2B32-AE73-4424-8EC7-7963FE9683DF}" srcOrd="1" destOrd="0" presId="urn:microsoft.com/office/officeart/2018/2/layout/IconLabelList"/>
    <dgm:cxn modelId="{8D0C4FD6-C8AC-45A6-A08D-0412305AEA97}" type="presParOf" srcId="{AAC29851-B5DE-48AA-91C2-9BAF093B8C47}" destId="{A473C140-0E60-47DF-B964-6D2B0CB6F0A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D64FF-34A0-4058-BF14-45FD314B5150}">
      <dsp:nvSpPr>
        <dsp:cNvPr id="0" name=""/>
        <dsp:cNvSpPr/>
      </dsp:nvSpPr>
      <dsp:spPr>
        <a:xfrm>
          <a:off x="464338" y="650836"/>
          <a:ext cx="757792" cy="757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3339C-A6C7-4AB6-A98A-97914DF9373D}">
      <dsp:nvSpPr>
        <dsp:cNvPr id="0" name=""/>
        <dsp:cNvSpPr/>
      </dsp:nvSpPr>
      <dsp:spPr>
        <a:xfrm>
          <a:off x="1243" y="166124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Programs/languages we used in the project</a:t>
          </a:r>
        </a:p>
      </dsp:txBody>
      <dsp:txXfrm>
        <a:off x="1243" y="1661245"/>
        <a:ext cx="1683984" cy="673593"/>
      </dsp:txXfrm>
    </dsp:sp>
    <dsp:sp modelId="{56D5451F-5E79-4C00-8FC9-64BAF1E1AA43}">
      <dsp:nvSpPr>
        <dsp:cNvPr id="0" name=""/>
        <dsp:cNvSpPr/>
      </dsp:nvSpPr>
      <dsp:spPr>
        <a:xfrm>
          <a:off x="2443020" y="650836"/>
          <a:ext cx="757792" cy="757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FB6B6-11AF-4D24-916C-DD6C378FA817}">
      <dsp:nvSpPr>
        <dsp:cNvPr id="0" name=""/>
        <dsp:cNvSpPr/>
      </dsp:nvSpPr>
      <dsp:spPr>
        <a:xfrm>
          <a:off x="1979924" y="166124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Resume</a:t>
          </a:r>
        </a:p>
      </dsp:txBody>
      <dsp:txXfrm>
        <a:off x="1979924" y="1661245"/>
        <a:ext cx="1683984" cy="673593"/>
      </dsp:txXfrm>
    </dsp:sp>
    <dsp:sp modelId="{B98DE8BD-6241-4F32-8130-D6EEC8401C68}">
      <dsp:nvSpPr>
        <dsp:cNvPr id="0" name=""/>
        <dsp:cNvSpPr/>
      </dsp:nvSpPr>
      <dsp:spPr>
        <a:xfrm>
          <a:off x="4421702" y="650836"/>
          <a:ext cx="757792" cy="757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2DF24-D771-4967-A84A-467AE7EE0A55}">
      <dsp:nvSpPr>
        <dsp:cNvPr id="0" name=""/>
        <dsp:cNvSpPr/>
      </dsp:nvSpPr>
      <dsp:spPr>
        <a:xfrm>
          <a:off x="3958606" y="166124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Pros and Cons</a:t>
          </a:r>
        </a:p>
      </dsp:txBody>
      <dsp:txXfrm>
        <a:off x="3958606" y="1661245"/>
        <a:ext cx="1683984" cy="673593"/>
      </dsp:txXfrm>
    </dsp:sp>
    <dsp:sp modelId="{643FBE6E-9104-4AE3-A28D-F6BA83029E67}">
      <dsp:nvSpPr>
        <dsp:cNvPr id="0" name=""/>
        <dsp:cNvSpPr/>
      </dsp:nvSpPr>
      <dsp:spPr>
        <a:xfrm>
          <a:off x="6400383" y="650836"/>
          <a:ext cx="757792" cy="7577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04E5F-76DA-499F-BF23-723DC914EE4C}">
      <dsp:nvSpPr>
        <dsp:cNvPr id="0" name=""/>
        <dsp:cNvSpPr/>
      </dsp:nvSpPr>
      <dsp:spPr>
        <a:xfrm>
          <a:off x="5937287" y="166124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we did it ?</a:t>
          </a:r>
        </a:p>
      </dsp:txBody>
      <dsp:txXfrm>
        <a:off x="5937287" y="1661245"/>
        <a:ext cx="1683984" cy="673593"/>
      </dsp:txXfrm>
    </dsp:sp>
    <dsp:sp modelId="{6AD22A97-3E7A-4B67-A791-7849B4CB5A0B}">
      <dsp:nvSpPr>
        <dsp:cNvPr id="0" name=""/>
        <dsp:cNvSpPr/>
      </dsp:nvSpPr>
      <dsp:spPr>
        <a:xfrm>
          <a:off x="8379065" y="650836"/>
          <a:ext cx="757792" cy="7577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3C140-0E60-47DF-B964-6D2B0CB6F0A0}">
      <dsp:nvSpPr>
        <dsp:cNvPr id="0" name=""/>
        <dsp:cNvSpPr/>
      </dsp:nvSpPr>
      <dsp:spPr>
        <a:xfrm>
          <a:off x="7915969" y="1661245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plans</a:t>
          </a:r>
        </a:p>
      </dsp:txBody>
      <dsp:txXfrm>
        <a:off x="7915969" y="1661245"/>
        <a:ext cx="1683984" cy="67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8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9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43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05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3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76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1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0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4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89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06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6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7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9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10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1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ool next to a body of water&#10;&#10;Description generated with very high confidence">
            <a:extLst>
              <a:ext uri="{FF2B5EF4-FFF2-40B4-BE49-F238E27FC236}">
                <a16:creationId xmlns:a16="http://schemas.microsoft.com/office/drawing/2014/main" id="{4BCDAFD6-E49D-449B-AC72-D9E7D7594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Swimming Pool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7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F11533-723E-420D-A991-D376E7393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0393DE-86F5-4639-9D54-85E166A84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81C5A9-B7CC-4944-80B9-8D48C77D3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9E96B4-A8EA-47EF-B2BB-92FF796E9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4EF7629-2B5A-4DD5-81B4-4878E937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8963C9E-C5BF-4148-A145-6931A8AB1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7E143B-7899-4822-AECF-7C9CD6FD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Content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267E9281-7817-459F-872E-7FC6DF40A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323549"/>
              </p:ext>
            </p:extLst>
          </p:nvPr>
        </p:nvGraphicFramePr>
        <p:xfrm>
          <a:off x="1291935" y="2138514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260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F618-E7C8-4298-8235-E4DA457B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Programs/languages we used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30FB-64A2-4C26-8B5D-EC0B3F314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26028" cy="1023040"/>
          </a:xfrm>
        </p:spPr>
        <p:txBody>
          <a:bodyPr/>
          <a:lstStyle/>
          <a:p>
            <a:r>
              <a:rPr lang="en-US"/>
              <a:t>C++</a:t>
            </a:r>
          </a:p>
          <a:p>
            <a:r>
              <a:rPr lang="en-US"/>
              <a:t>Visual Studio 2019 IDE</a:t>
            </a: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083E3DB-25CE-4AE5-B10B-05C02EB6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62" y="3512128"/>
            <a:ext cx="3089563" cy="3069771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206F48-8C2E-4089-8E2B-4A0C045C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712" y="2560027"/>
            <a:ext cx="1902032" cy="21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9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588F8A-D62E-42EC-94A5-D96DDF69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Resume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52D5-D3B3-408E-82CA-11877BA35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/>
              <a:t>Our </a:t>
            </a:r>
            <a:r>
              <a:rPr lang="en-US" sz="1600">
                <a:ea typeface="+mn-lt"/>
                <a:cs typeface="+mn-lt"/>
              </a:rPr>
              <a:t>computer program has features for adding, displaying, editing, deleting and showing clients by criteria as well as the income for the day.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CD46D6-4F67-45BA-8576-5AA2AC32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665096"/>
            <a:ext cx="5469466" cy="352780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975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A51834-89A5-45CF-A752-04B08042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Advantages and Disadvantages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3405EEE-DB4C-4C09-B6C1-F5EA827C3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953919"/>
            <a:ext cx="5278777" cy="277135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2516C-E190-45CE-A8AA-C484D378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/>
              <a:t>It </a:t>
            </a:r>
            <a:r>
              <a:rPr lang="en-US">
                <a:ea typeface="+mn-lt"/>
                <a:cs typeface="+mn-lt"/>
              </a:rPr>
              <a:t>can facilitate and speed up the work of people at the swimming pools, especially the water parks.</a:t>
            </a:r>
          </a:p>
          <a:p>
            <a:r>
              <a:rPr lang="en-US">
                <a:ea typeface="+mn-lt"/>
                <a:cs typeface="+mn-lt"/>
              </a:rPr>
              <a:t>it is in a very early state of development</a:t>
            </a:r>
          </a:p>
        </p:txBody>
      </p:sp>
    </p:spTree>
    <p:extLst>
      <p:ext uri="{BB962C8B-B14F-4D97-AF65-F5344CB8AC3E}">
        <p14:creationId xmlns:p14="http://schemas.microsoft.com/office/powerpoint/2010/main" val="332403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0BEC-9330-443A-B1B4-0EF4692A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we did it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14D3-AF15-4155-8C9C-BB53F1D2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16132" cy="3318936"/>
          </a:xfrm>
        </p:spPr>
        <p:txBody>
          <a:bodyPr/>
          <a:lstStyle/>
          <a:p>
            <a:r>
              <a:rPr lang="en-US"/>
              <a:t>We used Visual Studio 2019 IDE </a:t>
            </a:r>
            <a:r>
              <a:rPr lang="en-US">
                <a:ea typeface="+mn-lt"/>
                <a:cs typeface="+mn-lt"/>
              </a:rPr>
              <a:t>to develop our computer program</a:t>
            </a:r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47E0ECA-4A6C-473E-AF54-3CC80438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47" y="2606851"/>
            <a:ext cx="6078187" cy="34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4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3" name="Straight Connector 20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A8983F0-7B3A-4418-8701-68E9CA2A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76497-EECF-4665-BAD5-93074741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Future plans</a:t>
            </a: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2E2C404C-D4AE-4C1C-A675-EF7605842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person, indoor, holding, hand&#10;&#10;Description generated with very high confidence">
            <a:extLst>
              <a:ext uri="{FF2B5EF4-FFF2-40B4-BE49-F238E27FC236}">
                <a16:creationId xmlns:a16="http://schemas.microsoft.com/office/drawing/2014/main" id="{87C2F1D3-BFFE-46F5-800F-FBB86A0D1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432" y="1410207"/>
            <a:ext cx="6637499" cy="2455875"/>
          </a:xfrm>
          <a:prstGeom prst="rect">
            <a:avLst/>
          </a:prstGeom>
        </p:spPr>
      </p:pic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A3B8160F-915C-485D-B2FB-ACDDE0E8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8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photo, sitting, black, white&#10;&#10;Description generated with very high confidence">
            <a:extLst>
              <a:ext uri="{FF2B5EF4-FFF2-40B4-BE49-F238E27FC236}">
                <a16:creationId xmlns:a16="http://schemas.microsoft.com/office/drawing/2014/main" id="{7F292B2D-2F26-42FF-A0F0-D242D9D49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7" y="3737"/>
            <a:ext cx="12194253" cy="6881533"/>
          </a:xfrm>
        </p:spPr>
      </p:pic>
    </p:spTree>
    <p:extLst>
      <p:ext uri="{BB962C8B-B14F-4D97-AF65-F5344CB8AC3E}">
        <p14:creationId xmlns:p14="http://schemas.microsoft.com/office/powerpoint/2010/main" val="1657925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Organic</vt:lpstr>
      <vt:lpstr>Swimming Pool</vt:lpstr>
      <vt:lpstr>Content</vt:lpstr>
      <vt:lpstr>Programs/languages we used in the project</vt:lpstr>
      <vt:lpstr>Resume</vt:lpstr>
      <vt:lpstr>Advantages and Disadvantages</vt:lpstr>
      <vt:lpstr>How we did it ?</vt:lpstr>
      <vt:lpstr>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2020-04-29T14:09:08Z</dcterms:created>
  <dcterms:modified xsi:type="dcterms:W3CDTF">2020-04-30T20:53:50Z</dcterms:modified>
</cp:coreProperties>
</file>